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79" r:id="rId6"/>
    <p:sldId id="299" r:id="rId7"/>
    <p:sldId id="300" r:id="rId8"/>
    <p:sldId id="262" r:id="rId9"/>
    <p:sldId id="301" r:id="rId10"/>
    <p:sldId id="302" r:id="rId11"/>
    <p:sldId id="306" r:id="rId12"/>
    <p:sldId id="297" r:id="rId13"/>
    <p:sldId id="276" r:id="rId14"/>
    <p:sldId id="305" r:id="rId15"/>
    <p:sldId id="307" r:id="rId16"/>
    <p:sldId id="263" r:id="rId17"/>
    <p:sldId id="265" r:id="rId18"/>
    <p:sldId id="304" r:id="rId19"/>
    <p:sldId id="308" r:id="rId20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5986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4225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32" y="-39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884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884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884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884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4E431F7B-C80E-4B5F-8AF4-B2C530424E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972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3867" algn="l" defTabSz="9135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15" algn="l" defTabSz="9135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90" algn="l" defTabSz="9135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defTabSz="447675" eaLnBrk="1">
              <a:spcBef>
                <a:spcPct val="0"/>
              </a:spcBef>
            </a:pPr>
            <a:fld id="{D42D7B85-856A-401D-BF95-347814BC7DB4}" type="slidenum">
              <a:rPr lang="ru-RU" altLang="ru-RU" sz="1400" smtClean="0"/>
              <a:pPr defTabSz="447675" eaLnBrk="1">
                <a:spcBef>
                  <a:spcPct val="0"/>
                </a:spcBef>
              </a:pPr>
              <a:t>1</a:t>
            </a:fld>
            <a:endParaRPr lang="ru-RU" altLang="ru-RU" sz="14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defTabSz="447675" eaLnBrk="1">
              <a:spcBef>
                <a:spcPct val="0"/>
              </a:spcBef>
            </a:pPr>
            <a:fld id="{BFA07573-89A2-499B-BA43-83B8D7D2627F}" type="slidenum">
              <a:rPr lang="ru-RU" altLang="ru-RU" sz="1400" smtClean="0"/>
              <a:pPr defTabSz="447675" eaLnBrk="1">
                <a:spcBef>
                  <a:spcPct val="0"/>
                </a:spcBef>
              </a:pPr>
              <a:t>2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6773" indent="0" algn="ctr">
              <a:buNone/>
              <a:defRPr/>
            </a:lvl2pPr>
            <a:lvl3pPr marL="913547" indent="0" algn="ctr">
              <a:buNone/>
              <a:defRPr/>
            </a:lvl3pPr>
            <a:lvl4pPr marL="1370320" indent="0" algn="ctr">
              <a:buNone/>
              <a:defRPr/>
            </a:lvl4pPr>
            <a:lvl5pPr marL="1827093" indent="0" algn="ctr">
              <a:buNone/>
              <a:defRPr/>
            </a:lvl5pPr>
            <a:lvl6pPr marL="2283867" indent="0" algn="ctr">
              <a:buNone/>
              <a:defRPr/>
            </a:lvl6pPr>
            <a:lvl7pPr marL="2740642" indent="0" algn="ctr">
              <a:buNone/>
              <a:defRPr/>
            </a:lvl7pPr>
            <a:lvl8pPr marL="3197415" indent="0" algn="ctr">
              <a:buNone/>
              <a:defRPr/>
            </a:lvl8pPr>
            <a:lvl9pPr marL="36541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DC69-33A7-4F4F-969D-AC102CB12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93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E6902-5FDC-41F4-8A9D-1AEB8D773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34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3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35"/>
            <a:ext cx="6650038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D90C-FA03-4583-859A-43EC35855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86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C1E3-CA1B-4F06-866E-57280A48E7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3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6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3" indent="0">
              <a:buNone/>
              <a:defRPr sz="1800"/>
            </a:lvl2pPr>
            <a:lvl3pPr marL="913547" indent="0">
              <a:buNone/>
              <a:defRPr sz="1700"/>
            </a:lvl3pPr>
            <a:lvl4pPr marL="1370320" indent="0">
              <a:buNone/>
              <a:defRPr sz="1400"/>
            </a:lvl4pPr>
            <a:lvl5pPr marL="1827093" indent="0">
              <a:buNone/>
              <a:defRPr sz="1400"/>
            </a:lvl5pPr>
            <a:lvl6pPr marL="2283867" indent="0">
              <a:buNone/>
              <a:defRPr sz="1400"/>
            </a:lvl6pPr>
            <a:lvl7pPr marL="2740642" indent="0">
              <a:buNone/>
              <a:defRPr sz="1400"/>
            </a:lvl7pPr>
            <a:lvl8pPr marL="3197415" indent="0">
              <a:buNone/>
              <a:defRPr sz="1400"/>
            </a:lvl8pPr>
            <a:lvl9pPr marL="365419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D8CA-EC3D-4FB0-B7C7-5517FD58DA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04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8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8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E3D8-3D62-4B32-9000-0F01BE5FF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10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7" y="30322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3" indent="0">
              <a:buNone/>
              <a:defRPr sz="2000" b="1"/>
            </a:lvl2pPr>
            <a:lvl3pPr marL="913547" indent="0">
              <a:buNone/>
              <a:defRPr sz="1800" b="1"/>
            </a:lvl3pPr>
            <a:lvl4pPr marL="1370320" indent="0">
              <a:buNone/>
              <a:defRPr sz="1700" b="1"/>
            </a:lvl4pPr>
            <a:lvl5pPr marL="1827093" indent="0">
              <a:buNone/>
              <a:defRPr sz="1700" b="1"/>
            </a:lvl5pPr>
            <a:lvl6pPr marL="2283867" indent="0">
              <a:buNone/>
              <a:defRPr sz="1700" b="1"/>
            </a:lvl6pPr>
            <a:lvl7pPr marL="2740642" indent="0">
              <a:buNone/>
              <a:defRPr sz="1700" b="1"/>
            </a:lvl7pPr>
            <a:lvl8pPr marL="3197415" indent="0">
              <a:buNone/>
              <a:defRPr sz="1700" b="1"/>
            </a:lvl8pPr>
            <a:lvl9pPr marL="365419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3" indent="0">
              <a:buNone/>
              <a:defRPr sz="2000" b="1"/>
            </a:lvl2pPr>
            <a:lvl3pPr marL="913547" indent="0">
              <a:buNone/>
              <a:defRPr sz="1800" b="1"/>
            </a:lvl3pPr>
            <a:lvl4pPr marL="1370320" indent="0">
              <a:buNone/>
              <a:defRPr sz="1700" b="1"/>
            </a:lvl4pPr>
            <a:lvl5pPr marL="1827093" indent="0">
              <a:buNone/>
              <a:defRPr sz="1700" b="1"/>
            </a:lvl5pPr>
            <a:lvl6pPr marL="2283867" indent="0">
              <a:buNone/>
              <a:defRPr sz="1700" b="1"/>
            </a:lvl6pPr>
            <a:lvl7pPr marL="2740642" indent="0">
              <a:buNone/>
              <a:defRPr sz="1700" b="1"/>
            </a:lvl7pPr>
            <a:lvl8pPr marL="3197415" indent="0">
              <a:buNone/>
              <a:defRPr sz="1700" b="1"/>
            </a:lvl8pPr>
            <a:lvl9pPr marL="365419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AC00-3DF9-4222-B6F1-0B8EA0D194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49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AE925-347E-49AC-B64E-A077D20525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6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335D-95F5-4513-AB75-22DC0CAA2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5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6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773" indent="0">
              <a:buNone/>
              <a:defRPr sz="1200"/>
            </a:lvl2pPr>
            <a:lvl3pPr marL="913547" indent="0">
              <a:buNone/>
              <a:defRPr sz="1000"/>
            </a:lvl3pPr>
            <a:lvl4pPr marL="1370320" indent="0">
              <a:buNone/>
              <a:defRPr sz="900"/>
            </a:lvl4pPr>
            <a:lvl5pPr marL="1827093" indent="0">
              <a:buNone/>
              <a:defRPr sz="900"/>
            </a:lvl5pPr>
            <a:lvl6pPr marL="2283867" indent="0">
              <a:buNone/>
              <a:defRPr sz="900"/>
            </a:lvl6pPr>
            <a:lvl7pPr marL="2740642" indent="0">
              <a:buNone/>
              <a:defRPr sz="900"/>
            </a:lvl7pPr>
            <a:lvl8pPr marL="3197415" indent="0">
              <a:buNone/>
              <a:defRPr sz="900"/>
            </a:lvl8pPr>
            <a:lvl9pPr marL="36541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4AB9-CFD3-464C-846A-943E17B50A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8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773" indent="0">
              <a:buNone/>
              <a:defRPr sz="2800"/>
            </a:lvl2pPr>
            <a:lvl3pPr marL="913547" indent="0">
              <a:buNone/>
              <a:defRPr sz="2400"/>
            </a:lvl3pPr>
            <a:lvl4pPr marL="1370320" indent="0">
              <a:buNone/>
              <a:defRPr sz="2000"/>
            </a:lvl4pPr>
            <a:lvl5pPr marL="1827093" indent="0">
              <a:buNone/>
              <a:defRPr sz="2000"/>
            </a:lvl5pPr>
            <a:lvl6pPr marL="2283867" indent="0">
              <a:buNone/>
              <a:defRPr sz="2000"/>
            </a:lvl6pPr>
            <a:lvl7pPr marL="2740642" indent="0">
              <a:buNone/>
              <a:defRPr sz="2000"/>
            </a:lvl7pPr>
            <a:lvl8pPr marL="3197415" indent="0">
              <a:buNone/>
              <a:defRPr sz="2000"/>
            </a:lvl8pPr>
            <a:lvl9pPr marL="365419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773" indent="0">
              <a:buNone/>
              <a:defRPr sz="1200"/>
            </a:lvl2pPr>
            <a:lvl3pPr marL="913547" indent="0">
              <a:buNone/>
              <a:defRPr sz="1000"/>
            </a:lvl3pPr>
            <a:lvl4pPr marL="1370320" indent="0">
              <a:buNone/>
              <a:defRPr sz="900"/>
            </a:lvl4pPr>
            <a:lvl5pPr marL="1827093" indent="0">
              <a:buNone/>
              <a:defRPr sz="900"/>
            </a:lvl5pPr>
            <a:lvl6pPr marL="2283867" indent="0">
              <a:buNone/>
              <a:defRPr sz="900"/>
            </a:lvl6pPr>
            <a:lvl7pPr marL="2740642" indent="0">
              <a:buNone/>
              <a:defRPr sz="900"/>
            </a:lvl7pPr>
            <a:lvl8pPr marL="3197415" indent="0">
              <a:buNone/>
              <a:defRPr sz="900"/>
            </a:lvl8pPr>
            <a:lvl9pPr marL="36541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2F156-A668-44AA-A53F-6F0BE59A2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51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1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8843">
              <a:lnSpc>
                <a:spcPct val="95000"/>
              </a:lnSpc>
              <a:tabLst>
                <a:tab pos="723226" algn="l"/>
                <a:tab pos="1446446" algn="l"/>
                <a:tab pos="216967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48843">
              <a:lnSpc>
                <a:spcPct val="95000"/>
              </a:lnSpc>
              <a:tabLst>
                <a:tab pos="723226" algn="l"/>
                <a:tab pos="1446446" algn="l"/>
                <a:tab pos="2169673" algn="l"/>
                <a:tab pos="289289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8843">
              <a:lnSpc>
                <a:spcPct val="95000"/>
              </a:lnSpc>
              <a:tabLst>
                <a:tab pos="723226" algn="l"/>
                <a:tab pos="1446446" algn="l"/>
                <a:tab pos="216967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3666FEF-7925-4B0F-818C-C6620288C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2255" indent="-228388" algn="ctr" defTabSz="44884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69029" indent="-228388" algn="ctr" defTabSz="44884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5805" indent="-228388" algn="ctr" defTabSz="44884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2576" indent="-228388" algn="ctr" defTabSz="44884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86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4225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2255" indent="-228388" algn="l" defTabSz="44884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9029" indent="-228388" algn="l" defTabSz="44884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5805" indent="-228388" algn="l" defTabSz="44884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2576" indent="-228388" algn="l" defTabSz="44884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3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7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0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3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7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5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0" algn="l" defTabSz="9135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900113"/>
            <a:ext cx="3571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1840" y="1403573"/>
            <a:ext cx="8994835" cy="923330"/>
          </a:xfrm>
          <a:prstGeom prst="rect">
            <a:avLst/>
          </a:prstGeom>
          <a:noFill/>
        </p:spPr>
        <p:txBody>
          <a:bodyPr wrap="none" lIns="91354" tIns="45677" rIns="91354" bIns="4567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354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  <a:ea typeface="+mn-ea"/>
              </a:rPr>
              <a:t>«В шахматном королевстве»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195513"/>
            <a:ext cx="5383212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3"/>
          <p:cNvSpPr>
            <a:spLocks noChangeArrowheads="1"/>
          </p:cNvSpPr>
          <p:nvPr/>
        </p:nvSpPr>
        <p:spPr bwMode="auto">
          <a:xfrm>
            <a:off x="4662488" y="6011863"/>
            <a:ext cx="5248275" cy="6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7" rIns="91354" bIns="4567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r>
              <a:rPr lang="ru-RU" altLang="ru-RU" sz="2000" b="1" dirty="0" smtClean="0">
                <a:solidFill>
                  <a:srgbClr val="2A0000"/>
                </a:solidFill>
                <a:latin typeface="Times New Roman" pitchFamily="16" charset="0"/>
                <a:cs typeface="Times New Roman" pitchFamily="16" charset="0"/>
              </a:rPr>
              <a:t>Подготовила: </a:t>
            </a:r>
            <a:r>
              <a:rPr lang="ru-RU" altLang="ru-RU" sz="2000" b="1" dirty="0" err="1" smtClean="0">
                <a:solidFill>
                  <a:srgbClr val="2A0000"/>
                </a:solidFill>
                <a:latin typeface="Times New Roman" pitchFamily="16" charset="0"/>
                <a:cs typeface="Times New Roman" pitchFamily="16" charset="0"/>
              </a:rPr>
              <a:t>Сыртланова</a:t>
            </a:r>
            <a:r>
              <a:rPr lang="ru-RU" altLang="ru-RU" sz="2000" b="1" smtClean="0">
                <a:solidFill>
                  <a:srgbClr val="2A0000"/>
                </a:solidFill>
                <a:latin typeface="Times New Roman" pitchFamily="16" charset="0"/>
                <a:cs typeface="Times New Roman" pitchFamily="16" charset="0"/>
              </a:rPr>
              <a:t> Л.Ф.</a:t>
            </a:r>
            <a:endParaRPr lang="ru-RU" altLang="ru-RU" sz="2000" b="1" dirty="0" smtClean="0">
              <a:solidFill>
                <a:srgbClr val="2A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/>
            <a:endParaRPr lang="ru-RU" altLang="ru-RU" sz="2000" b="1" dirty="0">
              <a:solidFill>
                <a:srgbClr val="2A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4428" y="7137423"/>
            <a:ext cx="192882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г. Когалым 2022г.</a:t>
            </a:r>
            <a:endParaRPr lang="ru-RU" sz="1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2" y="493689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592" b="3279"/>
          <a:stretch>
            <a:fillRect/>
          </a:stretch>
        </p:blipFill>
        <p:spPr bwMode="auto">
          <a:xfrm>
            <a:off x="4040180" y="2208201"/>
            <a:ext cx="5369118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Pictures\ControlCenter4\Scan\CCI15112017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16" y="1851011"/>
            <a:ext cx="5999064" cy="4432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4032" y="1779573"/>
            <a:ext cx="8358246" cy="249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Ша́хматный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этю́д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фр.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étude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буквально — изучение, исследование) — составленная шахматным композитором позиция, в которой одной из сторон (обычно белым) предлагается выполнить задание (выиграть или сделать ничью) без указания количества ходов, необходимых для достижения этой цели. Шахматист, составляющий этюды, называется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этюдистом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280" y="2636829"/>
            <a:ext cx="913757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39784" y="1851011"/>
            <a:ext cx="8286808" cy="6647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Выиграй белыми на фрагментах доски (белые и черные ходят поочередно; побеждает тот, кто побьет обе ладьи противника).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xxx\Desktop\Новая папка (2)\20170310_085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02" y="1779573"/>
            <a:ext cx="5786478" cy="4629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95793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Этапы обучения игре в шахматы: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824" y="1935906"/>
            <a:ext cx="9069387" cy="4987925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Знакомство с шахматной доской.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Знакомство с фигурами и пешками.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Обучение правилам шахматной игры.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Решение шахматных задач и этюдов.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Игра в шахматы.</a:t>
            </a:r>
          </a:p>
        </p:txBody>
      </p:sp>
    </p:spTree>
    <p:extLst>
      <p:ext uri="{BB962C8B-B14F-4D97-AF65-F5344CB8AC3E}">
        <p14:creationId xmlns:p14="http://schemas.microsoft.com/office/powerpoint/2010/main" val="22488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xx\Desktop\Новая папка (2)\DSC_9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044" y="3422647"/>
            <a:ext cx="4907285" cy="3286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xxx\Desktop\Новая папка (2)\20170310_09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42" y="1208069"/>
            <a:ext cx="4196983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2594" y="4851407"/>
            <a:ext cx="364333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Шахматный турнир</a:t>
            </a:r>
            <a:endParaRPr lang="ru-RU" sz="28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626" y="2636829"/>
            <a:ext cx="414340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Превращение пешки</a:t>
            </a:r>
            <a:endParaRPr lang="ru-RU" sz="28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xxx\Desktop\Новая папка (2)\20170310_095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3136895"/>
            <a:ext cx="4214842" cy="3371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xxx\Desktop\Новая папка\20170313_08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42" y="850879"/>
            <a:ext cx="4286280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032" y="4637093"/>
            <a:ext cx="364333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Игра с родителями</a:t>
            </a:r>
            <a:endParaRPr lang="ru-RU" sz="28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750" y="1565259"/>
            <a:ext cx="4429156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Знакомство с выдающимися шахматистами</a:t>
            </a:r>
            <a:endParaRPr lang="ru-RU" sz="28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Новая папка\20170313_163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56" y="3351209"/>
            <a:ext cx="4279424" cy="34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5" descr="C:\Users\xxx\Desktop\Новая папка (2)\20170310_093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284" y="1279507"/>
            <a:ext cx="4822065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6908" y="1851011"/>
            <a:ext cx="414340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Предметно -пространственная среда группы</a:t>
            </a:r>
            <a:endParaRPr lang="ru-RU" sz="28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xxx\Downloads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54" y="1851011"/>
            <a:ext cx="6215106" cy="466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736850" y="323850"/>
            <a:ext cx="4391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marL="742950" indent="-28575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marL="11430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marL="16002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marL="20574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ru-RU" altLang="ru-RU" sz="4400" b="1" dirty="0" smtClean="0">
                <a:solidFill>
                  <a:srgbClr val="22228B"/>
                </a:solidFill>
                <a:latin typeface="Times New Roman" pitchFamily="16" charset="0"/>
                <a:cs typeface="Times New Roman" pitchFamily="16" charset="0"/>
              </a:rPr>
              <a:t>Цель:</a:t>
            </a:r>
            <a:endParaRPr lang="ru-RU" altLang="ru-RU" dirty="0">
              <a:solidFill>
                <a:srgbClr val="22228B"/>
              </a:solidFill>
            </a:endParaRPr>
          </a:p>
        </p:txBody>
      </p:sp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396080" y="1259557"/>
            <a:ext cx="9072563" cy="138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marL="742950" indent="-28575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marL="11430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marL="16002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marL="20574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Познакомить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родителей с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приемами, способствующими формированию навыков игры в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шахматы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у детей старшего дошкольного возраста.</a:t>
            </a:r>
            <a:endParaRPr lang="ru-RU" altLang="ru-RU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916" y="2922581"/>
            <a:ext cx="60960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024188" y="466725"/>
            <a:ext cx="35290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marL="742950" indent="-28575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marL="11430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marL="16002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marL="2057400" indent="-228600" defTabSz="912813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ru-RU" altLang="ru-RU" sz="4400" b="1" dirty="0" smtClean="0">
                <a:solidFill>
                  <a:srgbClr val="22228B"/>
                </a:solidFill>
                <a:latin typeface="Calibri" pitchFamily="34" charset="0"/>
                <a:cs typeface="Times New Roman" pitchFamily="16" charset="0"/>
              </a:rPr>
              <a:t>Задачи:</a:t>
            </a:r>
            <a:endParaRPr lang="ru-RU" altLang="ru-RU" dirty="0">
              <a:solidFill>
                <a:srgbClr val="22228B"/>
              </a:solidFill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60363" y="1258888"/>
            <a:ext cx="849630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buFont typeface="Wingdings" pitchFamily="2" charset="2"/>
              <a:buChar char="Ø"/>
            </a:pPr>
            <a:r>
              <a:rPr lang="ru-RU" altLang="ru-RU" sz="3200"/>
              <a:t>  </a:t>
            </a:r>
            <a:r>
              <a:rPr lang="ru-RU" altLang="ru-RU" sz="2800">
                <a:latin typeface="Times New Roman" pitchFamily="16" charset="0"/>
                <a:cs typeface="Times New Roman" pitchFamily="16" charset="0"/>
              </a:rPr>
              <a:t>Познакомить участников мастер-класса с игровыми ситуациями, способствующими формированию и развитию интереса детей к игре в шахматы.</a:t>
            </a:r>
          </a:p>
          <a:p>
            <a:pPr eaLnBrk="1">
              <a:buFont typeface="Wingdings" pitchFamily="2" charset="2"/>
              <a:buChar char="Ø"/>
            </a:pPr>
            <a:r>
              <a:rPr lang="ru-RU" altLang="ru-RU" sz="2800">
                <a:latin typeface="Times New Roman" pitchFamily="16" charset="0"/>
                <a:cs typeface="Times New Roman" pitchFamily="16" charset="0"/>
              </a:rPr>
              <a:t>  Представить шахматные фигуры, их позиции и способы передвижения. </a:t>
            </a:r>
          </a:p>
          <a:p>
            <a:pPr eaLnBrk="1">
              <a:buFont typeface="Wingdings" pitchFamily="2" charset="2"/>
              <a:buChar char="Ø"/>
            </a:pPr>
            <a:r>
              <a:rPr lang="ru-RU" altLang="ru-RU" sz="2800">
                <a:latin typeface="Times New Roman" pitchFamily="16" charset="0"/>
                <a:cs typeface="Times New Roman" pitchFamily="16" charset="0"/>
              </a:rPr>
              <a:t>  Формировать умение играть в шахматы через ознакомление с правилами игры, обыгрывание этюдов.</a:t>
            </a:r>
          </a:p>
        </p:txBody>
      </p:sp>
      <p:pic>
        <p:nvPicPr>
          <p:cNvPr id="5" name="Picture 4" descr="Настольная Игра Инфографики С Бизнесменов, Играет Вектор EPS 8, Сгруппированных Для Удобного Нет Открытых Фигур Или клипарты - 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8" y="4716463"/>
            <a:ext cx="4608512" cy="219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" y="179388"/>
            <a:ext cx="9864725" cy="4130675"/>
          </a:xfrm>
          <a:prstGeom prst="rect">
            <a:avLst/>
          </a:prstGeom>
        </p:spPr>
        <p:txBody>
          <a:bodyPr lIns="91364" tIns="45682" rIns="91364" bIns="45682">
            <a:spAutoFit/>
          </a:bodyPr>
          <a:lstStyle/>
          <a:p>
            <a:pPr algn="r" defTabSz="91364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Шахматы</a:t>
            </a: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нечто большее, чем просто игра. Это интеллектуальное времяпрепровождение, в котором есть определённые художественные свойства и много элементов научного. Для умственной работы шахматы значат то же, что спорт для физического совершенствования: приятный путь упражнения и развития отдельных свойств человеческой натуры…» 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r" defTabSz="91364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Рауль Капабланка.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Weni.Ru - Объекты, разное - Скачать обои - Шахматы. шахматы, доска, фиг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025" y="3995738"/>
            <a:ext cx="3529013" cy="264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871960" y="611485"/>
            <a:ext cx="6553200" cy="651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841" y="350813"/>
            <a:ext cx="5524539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xxx\Desktop\Новая папка (2)\20170310_085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998" y="3208333"/>
            <a:ext cx="4903504" cy="392909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xxx\Desktop\Новая папка (2)\20170310_09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65127"/>
            <a:ext cx="4624081" cy="578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xxx\Desktop\Новая папка (2)\20161215_171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565127"/>
            <a:ext cx="4629183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ree Chess Game For Symbian"/>
          <p:cNvPicPr>
            <a:picLocks noChangeAspect="1" noChangeArrowheads="1"/>
          </p:cNvPicPr>
          <p:nvPr/>
        </p:nvPicPr>
        <p:blipFill rotWithShape="1">
          <a:blip r:embed="rId2"/>
          <a:srcRect l="1926" t="2439" r="1889" b="2613"/>
          <a:stretch/>
        </p:blipFill>
        <p:spPr bwMode="auto">
          <a:xfrm>
            <a:off x="808038" y="625475"/>
            <a:ext cx="8518525" cy="612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xx\Desktop\Новая папка (2)\20170310_09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1422383"/>
            <a:ext cx="4536285" cy="3629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xxx\Desktop\Новая папка (2)\20170310_09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6" y="350813"/>
            <a:ext cx="3944788" cy="2851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156" y="3494085"/>
            <a:ext cx="4661328" cy="3729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258</Words>
  <Application>Microsoft Office PowerPoint</Application>
  <PresentationFormat>Произвольный</PresentationFormat>
  <Paragraphs>26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обучения игре в шахматы: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54</cp:revision>
  <cp:lastPrinted>1601-01-01T00:00:00Z</cp:lastPrinted>
  <dcterms:created xsi:type="dcterms:W3CDTF">2011-03-20T16:35:03Z</dcterms:created>
  <dcterms:modified xsi:type="dcterms:W3CDTF">2022-09-19T11:47:32Z</dcterms:modified>
</cp:coreProperties>
</file>